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344" r:id="rId3"/>
    <p:sldId id="345" r:id="rId4"/>
    <p:sldId id="346" r:id="rId5"/>
  </p:sldIdLst>
  <p:sldSz cx="12192000" cy="6858000"/>
  <p:notesSz cx="9934575" cy="68024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9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4384E5B-1E07-475A-AAB3-28C2959E8D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4983" cy="341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6ADFAC6-63B7-4DD4-97E3-2BCB851DA7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7293" y="1"/>
            <a:ext cx="4304983" cy="3413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A2240-BD2D-43B5-A366-B1C505F9333D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A62B2D6-EB53-4835-B1C1-D07B693EF98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1136"/>
            <a:ext cx="4304983" cy="341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A0FD1DD-D49B-4C65-BF6B-F43DC2D8F2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7293" y="6461136"/>
            <a:ext cx="4304983" cy="3413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2F672-4C9B-4301-B2BE-E0AA20B7F7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766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8D4FC3-F5ED-4D6A-BE97-4C9CD9991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E0F63C12-3C23-4CD0-A94B-754D975FA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EA2BCE-A1D4-4E46-8460-3750BDD73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3AD0F8-E398-4707-AE9D-1E7B90CC5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795668-A93C-4F7F-95BE-36920E40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51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6CA695-8DC8-437E-81F4-8DB9A5F5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B4D8055-957B-445E-AAE5-23489B5B8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CE3AFC-CD77-4632-AF6F-BB5B0DBC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8B948A-DD66-4B6C-BDDA-E1DA4940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EB945B-B593-4C14-BECF-FDDBF4CA2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97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99627B5-AABE-4D90-95B4-FA67DDE93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43B79FA-8279-43B8-A305-E79F61C33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A25620-CBDD-4814-AF1D-195B851E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F4798ED-5C37-4888-9787-C458B82E4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98D7B8-CF31-4759-9BBC-FC36F69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49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0020A-8214-4EFC-88E4-B3EC04CA0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610E79-CB84-4791-99E5-987B0E08E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F442C4-9BF2-4B1F-AFD7-C109EE25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CB378E-60DC-43A8-9B5E-3F238D76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A7A829-8F5E-4926-886E-A8326488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727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25EE09-A74C-442E-9F2D-F6B45771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065D758-560C-4B2E-9381-380B0C90C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AEAA4F-9C26-4A66-8E23-7EAB3E6A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0008F5-AD02-4AA3-A402-E0199B366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7D6785-56AA-46A6-8BB5-D8090312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82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7DB682-B599-4CAE-9832-FB682520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8E911C-223E-49F7-B57C-3FF6AEC2D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CB7FC1-E82D-4A6F-A7B2-06B3BFAB1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835B47-D31A-4447-A1D1-D3B34F82F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ACE1E9-20C8-4ED5-9533-79FEAF25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9FAAE1-6A5C-4183-8835-584BD375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097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C1D1EF-C617-495B-846D-C28F48FE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970701-A9D9-4402-A8BB-1EB266150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4097FC-2869-44D2-961D-88E5E7382E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DC8139C-B8A6-4088-AA7A-85D124D36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B64B288-AC0A-4277-A6BC-92D0671F4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2D3E6FB-7960-408F-BB76-2292B2A44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ED759C-A584-402E-A566-C0191730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37A204B-354E-4277-A5E3-C84B7F184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54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A2E657-F489-41AD-A082-CDC78238F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DDFA0EB-A42F-484E-A439-85102649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FC0C1C-C2F4-4F4F-9F1B-B586E11B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7C2ABFD-404C-40F8-905F-A5815B3BE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71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4229DB7-3458-4020-8C84-8E147DC8C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8EEB36C-31B2-414C-A27A-16B8C2945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D6D8F5-9C1D-4283-857B-FE07D658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371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47FA66-6A19-4AA6-B298-68287BD9F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FF26AF-8C51-4873-A4AD-4DDD9FF47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17B574-B527-4A70-9D9E-F0C3ABED4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F24E065-057F-4B21-9B98-002C1D6F8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FC0FCB-FE43-4C1A-A4AF-0A885450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FF640C-2691-4FB5-86CB-65C5C532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54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40B036-A454-447C-981E-35CF1A08D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12AEA61-810B-4660-A52F-B32098F67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153EAE-1523-4B83-B9F7-5BE15DFCB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FA3B7AC-E9CC-47C1-B6D8-BCBE930F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5B0755-878F-4C90-88BE-0CC9E0925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B0727E2-2A6F-4450-AD72-53235E0A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40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C04C847-9A8B-43DC-BF78-F37AE42B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75536C-A633-4E7B-879F-5C5BC948E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A3E3E1-B22D-454D-B7F8-30595CF9D6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26D74-1DC1-47F3-B521-39916BD7BDC0}" type="datetimeFigureOut">
              <a:rPr kumimoji="1" lang="ja-JP" altLang="en-US" smtClean="0"/>
              <a:t>2019/4/26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7E31DA-E281-40EA-BCF8-E86744F1D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3E3420-578C-4C90-B03B-2A662E859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79D4C-C6E9-4EB7-8B34-4D59C81C27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559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FFAF6-8BC7-4F61-B5C8-1CB661120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44107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奄美大島オリーブ栽培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BBF8936-C09E-477F-89AA-C95C1178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48009"/>
            <a:ext cx="9144000" cy="2209791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　　</a:t>
            </a:r>
            <a:r>
              <a:rPr lang="en-US" altLang="ja-JP" dirty="0"/>
              <a:t>Ⅰ</a:t>
            </a:r>
            <a:r>
              <a:rPr lang="ja-JP" altLang="en-US" dirty="0"/>
              <a:t>　奄美大島の若者</a:t>
            </a:r>
            <a:endParaRPr lang="en-US" altLang="ja-JP" dirty="0"/>
          </a:p>
          <a:p>
            <a:pPr algn="l"/>
            <a:r>
              <a:rPr kumimoji="1" lang="ja-JP" altLang="en-US" dirty="0"/>
              <a:t>　　</a:t>
            </a:r>
            <a:r>
              <a:rPr kumimoji="1" lang="en-US" altLang="ja-JP" dirty="0"/>
              <a:t>Ⅱ</a:t>
            </a:r>
            <a:r>
              <a:rPr kumimoji="1" lang="ja-JP" altLang="en-US" dirty="0"/>
              <a:t>　計画</a:t>
            </a:r>
            <a:endParaRPr kumimoji="1" lang="en-US" altLang="ja-JP" dirty="0"/>
          </a:p>
          <a:p>
            <a:pPr algn="l"/>
            <a:r>
              <a:rPr lang="ja-JP" altLang="en-US" dirty="0"/>
              <a:t>　　</a:t>
            </a:r>
            <a:r>
              <a:rPr lang="en-US" altLang="ja-JP" dirty="0"/>
              <a:t>Ⅲ</a:t>
            </a:r>
            <a:r>
              <a:rPr lang="ja-JP" altLang="en-US" dirty="0"/>
              <a:t>　弊社の活動</a:t>
            </a:r>
            <a:endParaRPr lang="en-US" altLang="ja-JP" dirty="0"/>
          </a:p>
          <a:p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16963DF-3AB4-405E-8AA2-DDF7E536C192}"/>
              </a:ext>
            </a:extLst>
          </p:cNvPr>
          <p:cNvGrpSpPr/>
          <p:nvPr/>
        </p:nvGrpSpPr>
        <p:grpSpPr>
          <a:xfrm>
            <a:off x="331304" y="6096000"/>
            <a:ext cx="11595653" cy="603766"/>
            <a:chOff x="331304" y="6096000"/>
            <a:chExt cx="11595653" cy="603766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B492CEEA-9667-4109-BF86-DFB5F0F1A21D}"/>
                </a:ext>
              </a:extLst>
            </p:cNvPr>
            <p:cNvCxnSpPr/>
            <p:nvPr/>
          </p:nvCxnSpPr>
          <p:spPr>
            <a:xfrm>
              <a:off x="331304" y="6096000"/>
              <a:ext cx="1159565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459E92F-4AC9-46E8-8C06-D0B585D12A3F}"/>
                </a:ext>
              </a:extLst>
            </p:cNvPr>
            <p:cNvSpPr txBox="1"/>
            <p:nvPr/>
          </p:nvSpPr>
          <p:spPr>
            <a:xfrm>
              <a:off x="768626" y="6330434"/>
              <a:ext cx="2835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株式会社経営</a:t>
              </a:r>
              <a:r>
                <a:rPr lang="ja-JP" altLang="en-US" dirty="0"/>
                <a:t>学校</a:t>
              </a:r>
              <a:endParaRPr kumimoji="1" lang="ja-JP" altLang="en-US" dirty="0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BA58303-0ECC-4754-9374-FF633A12F227}"/>
              </a:ext>
            </a:extLst>
          </p:cNvPr>
          <p:cNvSpPr txBox="1"/>
          <p:nvPr/>
        </p:nvSpPr>
        <p:spPr>
          <a:xfrm>
            <a:off x="10503243" y="6244281"/>
            <a:ext cx="807308" cy="4942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3AE45BE-9B0D-45E8-97F9-F3100A87D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92" y="2470484"/>
            <a:ext cx="5209060" cy="346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1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FFAF6-8BC7-4F61-B5C8-1CB661120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1999"/>
            <a:ext cx="9144000" cy="1144107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Ⅰ</a:t>
            </a:r>
            <a:r>
              <a:rPr kumimoji="1" lang="ja-JP" altLang="en-US" dirty="0"/>
              <a:t>　</a:t>
            </a:r>
            <a:r>
              <a:rPr lang="ja-JP" altLang="en-US" dirty="0"/>
              <a:t>奄美大島の若者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BBF8936-C09E-477F-89AA-C95C1178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00903"/>
            <a:ext cx="9144000" cy="3360661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dirty="0"/>
              <a:t>高校卒業後、主に関東に就職する</a:t>
            </a:r>
            <a:endParaRPr kumimoji="1" lang="en-US" altLang="ja-JP" dirty="0"/>
          </a:p>
          <a:p>
            <a:pPr algn="l"/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16963DF-3AB4-405E-8AA2-DDF7E536C192}"/>
              </a:ext>
            </a:extLst>
          </p:cNvPr>
          <p:cNvGrpSpPr/>
          <p:nvPr/>
        </p:nvGrpSpPr>
        <p:grpSpPr>
          <a:xfrm>
            <a:off x="331304" y="6096000"/>
            <a:ext cx="11595653" cy="603766"/>
            <a:chOff x="331304" y="6096000"/>
            <a:chExt cx="11595653" cy="603766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B492CEEA-9667-4109-BF86-DFB5F0F1A21D}"/>
                </a:ext>
              </a:extLst>
            </p:cNvPr>
            <p:cNvCxnSpPr/>
            <p:nvPr/>
          </p:nvCxnSpPr>
          <p:spPr>
            <a:xfrm>
              <a:off x="331304" y="6096000"/>
              <a:ext cx="1159565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459E92F-4AC9-46E8-8C06-D0B585D12A3F}"/>
                </a:ext>
              </a:extLst>
            </p:cNvPr>
            <p:cNvSpPr txBox="1"/>
            <p:nvPr/>
          </p:nvSpPr>
          <p:spPr>
            <a:xfrm>
              <a:off x="768626" y="6330434"/>
              <a:ext cx="2835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株式会社経営学校</a:t>
              </a:r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93ABB8C2-3E54-43B4-A6A6-F0983B983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908" y="1866753"/>
            <a:ext cx="2949145" cy="4003503"/>
          </a:xfrm>
          <a:prstGeom prst="rect">
            <a:avLst/>
          </a:prstGeom>
        </p:spPr>
      </p:pic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11FE36EC-64E7-4764-A21D-6919598ECEAE}"/>
              </a:ext>
            </a:extLst>
          </p:cNvPr>
          <p:cNvSpPr/>
          <p:nvPr/>
        </p:nvSpPr>
        <p:spPr>
          <a:xfrm>
            <a:off x="4967416" y="3682314"/>
            <a:ext cx="2842054" cy="1902940"/>
          </a:xfrm>
          <a:prstGeom prst="wedgeRectCallout">
            <a:avLst>
              <a:gd name="adj1" fmla="val 73080"/>
              <a:gd name="adj2" fmla="val -370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仕事があれば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帰りたい・・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075BA9-5154-4078-B736-835767194BF5}"/>
              </a:ext>
            </a:extLst>
          </p:cNvPr>
          <p:cNvSpPr txBox="1"/>
          <p:nvPr/>
        </p:nvSpPr>
        <p:spPr>
          <a:xfrm>
            <a:off x="10503243" y="6244281"/>
            <a:ext cx="807308" cy="4942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525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FFAF6-8BC7-4F61-B5C8-1CB661120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1999"/>
            <a:ext cx="9144000" cy="1144107"/>
          </a:xfrm>
        </p:spPr>
        <p:txBody>
          <a:bodyPr>
            <a:normAutofit/>
          </a:bodyPr>
          <a:lstStyle/>
          <a:p>
            <a:r>
              <a:rPr lang="en-US" altLang="ja-JP" dirty="0"/>
              <a:t>Ⅱ</a:t>
            </a:r>
            <a:r>
              <a:rPr kumimoji="1" lang="ja-JP" altLang="en-US" dirty="0"/>
              <a:t>　計画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BBF8936-C09E-477F-89AA-C95C1178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00906"/>
            <a:ext cx="9144000" cy="3360661"/>
          </a:xfrm>
        </p:spPr>
        <p:txBody>
          <a:bodyPr>
            <a:normAutofit/>
          </a:bodyPr>
          <a:lstStyle/>
          <a:p>
            <a:pPr algn="l"/>
            <a:endParaRPr kumimoji="1" lang="en-US" altLang="ja-JP" dirty="0"/>
          </a:p>
          <a:p>
            <a:pPr algn="l"/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16963DF-3AB4-405E-8AA2-DDF7E536C192}"/>
              </a:ext>
            </a:extLst>
          </p:cNvPr>
          <p:cNvGrpSpPr/>
          <p:nvPr/>
        </p:nvGrpSpPr>
        <p:grpSpPr>
          <a:xfrm>
            <a:off x="331304" y="6096000"/>
            <a:ext cx="11595653" cy="603766"/>
            <a:chOff x="331304" y="6096000"/>
            <a:chExt cx="11595653" cy="603766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B492CEEA-9667-4109-BF86-DFB5F0F1A21D}"/>
                </a:ext>
              </a:extLst>
            </p:cNvPr>
            <p:cNvCxnSpPr/>
            <p:nvPr/>
          </p:nvCxnSpPr>
          <p:spPr>
            <a:xfrm>
              <a:off x="331304" y="6096000"/>
              <a:ext cx="1159565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459E92F-4AC9-46E8-8C06-D0B585D12A3F}"/>
                </a:ext>
              </a:extLst>
            </p:cNvPr>
            <p:cNvSpPr txBox="1"/>
            <p:nvPr/>
          </p:nvSpPr>
          <p:spPr>
            <a:xfrm>
              <a:off x="768626" y="6330434"/>
              <a:ext cx="2835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株式会社経営学校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075BA9-5154-4078-B736-835767194BF5}"/>
              </a:ext>
            </a:extLst>
          </p:cNvPr>
          <p:cNvSpPr txBox="1"/>
          <p:nvPr/>
        </p:nvSpPr>
        <p:spPr>
          <a:xfrm>
            <a:off x="10503243" y="6244281"/>
            <a:ext cx="807308" cy="4942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51ABFF-0157-4856-93C7-F52900929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25" y="2140539"/>
            <a:ext cx="2857500" cy="2857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8834DB3-5E95-458A-BC4C-066942937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30" y="2266467"/>
            <a:ext cx="4286250" cy="3067050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200C7E72-45B7-447F-AE29-8B49F5E58CA7}"/>
              </a:ext>
            </a:extLst>
          </p:cNvPr>
          <p:cNvSpPr/>
          <p:nvPr/>
        </p:nvSpPr>
        <p:spPr>
          <a:xfrm>
            <a:off x="4794422" y="3352800"/>
            <a:ext cx="873210" cy="137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5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FFAF6-8BC7-4F61-B5C8-1CB661120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6522"/>
            <a:ext cx="5453449" cy="1295445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Ⅲ</a:t>
            </a:r>
            <a:r>
              <a:rPr kumimoji="1" lang="ja-JP" altLang="en-US" dirty="0"/>
              <a:t>　</a:t>
            </a:r>
            <a:r>
              <a:rPr lang="ja-JP" altLang="en-US" dirty="0"/>
              <a:t>弊社紹介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8BBF8936-C09E-477F-89AA-C95C1178E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00903"/>
            <a:ext cx="9144000" cy="3360661"/>
          </a:xfrm>
        </p:spPr>
        <p:txBody>
          <a:bodyPr>
            <a:normAutofit/>
          </a:bodyPr>
          <a:lstStyle/>
          <a:p>
            <a:pPr algn="l"/>
            <a:endParaRPr kumimoji="1" lang="en-US" altLang="ja-JP" dirty="0"/>
          </a:p>
          <a:p>
            <a:pPr algn="l"/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16963DF-3AB4-405E-8AA2-DDF7E536C192}"/>
              </a:ext>
            </a:extLst>
          </p:cNvPr>
          <p:cNvGrpSpPr/>
          <p:nvPr/>
        </p:nvGrpSpPr>
        <p:grpSpPr>
          <a:xfrm>
            <a:off x="331304" y="6096000"/>
            <a:ext cx="11595653" cy="603766"/>
            <a:chOff x="331304" y="6096000"/>
            <a:chExt cx="11595653" cy="603766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B492CEEA-9667-4109-BF86-DFB5F0F1A21D}"/>
                </a:ext>
              </a:extLst>
            </p:cNvPr>
            <p:cNvCxnSpPr/>
            <p:nvPr/>
          </p:nvCxnSpPr>
          <p:spPr>
            <a:xfrm>
              <a:off x="331304" y="6096000"/>
              <a:ext cx="11595653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6459E92F-4AC9-46E8-8C06-D0B585D12A3F}"/>
                </a:ext>
              </a:extLst>
            </p:cNvPr>
            <p:cNvSpPr txBox="1"/>
            <p:nvPr/>
          </p:nvSpPr>
          <p:spPr>
            <a:xfrm>
              <a:off x="768626" y="6330434"/>
              <a:ext cx="28359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株式会社経営学校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F075BA9-5154-4078-B736-835767194BF5}"/>
              </a:ext>
            </a:extLst>
          </p:cNvPr>
          <p:cNvSpPr txBox="1"/>
          <p:nvPr/>
        </p:nvSpPr>
        <p:spPr>
          <a:xfrm>
            <a:off x="10503243" y="6244281"/>
            <a:ext cx="807308" cy="4942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448FE7A-DECF-4213-8135-7D9E2C9CE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4" y="1178234"/>
            <a:ext cx="3180907" cy="4501531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703F661D-2E09-4E0F-A416-1CA3150C8049}"/>
              </a:ext>
            </a:extLst>
          </p:cNvPr>
          <p:cNvSpPr txBox="1">
            <a:spLocks/>
          </p:cNvSpPr>
          <p:nvPr/>
        </p:nvSpPr>
        <p:spPr>
          <a:xfrm>
            <a:off x="1524000" y="3236913"/>
            <a:ext cx="5585254" cy="16316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dirty="0"/>
              <a:t>実地を通して経営コンサルタントを養成</a:t>
            </a:r>
          </a:p>
        </p:txBody>
      </p:sp>
    </p:spTree>
    <p:extLst>
      <p:ext uri="{BB962C8B-B14F-4D97-AF65-F5344CB8AC3E}">
        <p14:creationId xmlns:p14="http://schemas.microsoft.com/office/powerpoint/2010/main" val="2467112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</Words>
  <Application>Microsoft Office PowerPoint</Application>
  <PresentationFormat>ワイド画面</PresentationFormat>
  <Paragraphs>15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奄美大島オリーブ栽培</vt:lpstr>
      <vt:lpstr>Ⅰ　奄美大島の若者</vt:lpstr>
      <vt:lpstr>Ⅱ　計画</vt:lpstr>
      <vt:lpstr>Ⅲ　弊社紹介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原価（コスト）に ついての研修</dc:title>
  <dc:creator>h-sakon</dc:creator>
  <cp:lastModifiedBy>左近 祥夫</cp:lastModifiedBy>
  <cp:revision>274</cp:revision>
  <cp:lastPrinted>2017-10-08T07:25:44Z</cp:lastPrinted>
  <dcterms:created xsi:type="dcterms:W3CDTF">2017-09-19T11:06:02Z</dcterms:created>
  <dcterms:modified xsi:type="dcterms:W3CDTF">2019-04-25T20:38:35Z</dcterms:modified>
</cp:coreProperties>
</file>